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314250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Түнде және таңертең тұман. Оңтүстік-шығыстан соғатын жел солтүстік-батысқа ауысады, күші 5-10, күндіз 9-14 м/с. Ауа температурасы түнде 10-12, күндіз 22-24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764750063"/>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21266</TotalTime>
  <Words>607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4572</cp:revision>
  <cp:lastPrinted>2021-07-01T03:56:27Z</cp:lastPrinted>
  <dcterms:created xsi:type="dcterms:W3CDTF">2018-03-27T06:03:00Z</dcterms:created>
  <dcterms:modified xsi:type="dcterms:W3CDTF">2026-08-06T08:30:34Z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