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661332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№218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8526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06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07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жаңбыр, найзағай. Түнде және таңертең тұман. Оңтүстік-шығыстан соғатын жел солтүстік-батысқа ауысады</a:t>
            </a:r>
            <a:r>
              <a:rPr lang="kk-KZ" sz="1200" dirty="0">
                <a:effectLst/>
                <a:latin typeface="Times New Roman" panose="02020603050405020304" pitchFamily="18" charset="0"/>
                <a:ea typeface="Times New Roman" panose="02020603050405020304" pitchFamily="18" charset="0"/>
              </a:rPr>
              <a:t>, күші 5-10</a:t>
            </a:r>
            <a:r>
              <a:rPr lang="kk-KZ" sz="1200" dirty="0">
                <a:latin typeface="Times New Roman" panose="02020603050405020304" pitchFamily="18" charset="0"/>
                <a:ea typeface="Times New Roman" panose="02020603050405020304" pitchFamily="18" charset="0"/>
              </a:rPr>
              <a:t>, күндіз екпіні 15-18</a:t>
            </a:r>
            <a:r>
              <a:rPr lang="kk-KZ" sz="1200" dirty="0">
                <a:solidFill>
                  <a:prstClr val="black"/>
                </a:solidFill>
                <a:latin typeface="Times New Roman" pitchFamily="18" charset="0"/>
                <a:cs typeface="Times New Roman" pitchFamily="18" charset="0"/>
              </a:rPr>
              <a:t>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08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a:t>
            </a:r>
            <a:r>
              <a:rPr lang="kk-KZ" sz="1200" dirty="0">
                <a:latin typeface="Times New Roman" panose="02020603050405020304" pitchFamily="18" charset="0"/>
                <a:ea typeface="Times New Roman" panose="02020603050405020304" pitchFamily="18" charset="0"/>
              </a:rPr>
              <a:t> </a:t>
            </a:r>
            <a:r>
              <a:rPr lang="kk-KZ" sz="1200" dirty="0">
                <a:solidFill>
                  <a:prstClr val="black"/>
                </a:solidFill>
                <a:latin typeface="Times New Roman" pitchFamily="18" charset="0"/>
                <a:cs typeface="Times New Roman" pitchFamily="18" charset="0"/>
              </a:rPr>
              <a:t>соғады, күші 5-10 м/с. Ауа </a:t>
            </a:r>
            <a:r>
              <a:rPr lang="kk-KZ" sz="1200">
                <a:solidFill>
                  <a:prstClr val="black"/>
                </a:solidFill>
                <a:latin typeface="Times New Roman" pitchFamily="18" charset="0"/>
                <a:cs typeface="Times New Roman" pitchFamily="18" charset="0"/>
              </a:rPr>
              <a:t>температурасы 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9781" y="34809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3" name="Таблица 2">
            <a:extLst>
              <a:ext uri="{FF2B5EF4-FFF2-40B4-BE49-F238E27FC236}">
                <a16:creationId xmlns:a16="http://schemas.microsoft.com/office/drawing/2014/main" id="{CFFB6B77-FE7D-6A5B-982C-F69F830C5CDF}"/>
              </a:ext>
            </a:extLst>
          </p:cNvPr>
          <p:cNvGraphicFramePr>
            <a:graphicFrameLocks noGrp="1"/>
          </p:cNvGraphicFramePr>
          <p:nvPr>
            <p:extLst>
              <p:ext uri="{D42A27DB-BD31-4B8C-83A1-F6EECF244321}">
                <p14:modId xmlns:p14="http://schemas.microsoft.com/office/powerpoint/2010/main" val="1686796648"/>
              </p:ext>
            </p:extLst>
          </p:nvPr>
        </p:nvGraphicFramePr>
        <p:xfrm>
          <a:off x="5034306" y="4314800"/>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 name="TextBox 13">
            <a:extLst>
              <a:ext uri="{FF2B5EF4-FFF2-40B4-BE49-F238E27FC236}">
                <a16:creationId xmlns:a16="http://schemas.microsoft.com/office/drawing/2014/main" id="{CB633C95-6981-4513-CD46-70F52495DF0B}"/>
              </a:ext>
            </a:extLst>
          </p:cNvPr>
          <p:cNvSpPr txBox="1"/>
          <p:nvPr/>
        </p:nvSpPr>
        <p:spPr>
          <a:xfrm>
            <a:off x="5050369" y="245681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Эрнст Л.В.</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25941</TotalTime>
  <Words>673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5045</cp:revision>
  <cp:lastPrinted>2021-07-01T03:56:27Z</cp:lastPrinted>
  <dcterms:created xsi:type="dcterms:W3CDTF">2018-03-27T06:03:00Z</dcterms:created>
  <dcterms:modified xsi:type="dcterms:W3CDTF">2026-08-06T08:21:54Z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