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947179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07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солтүстік-шығыстан соғады, күші 7-12, күндіз екпіні 15 м/с. Ауаның температурасы түнде 23-25, күндіз 37-39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08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5-10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23-25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9655096"/>
              </p:ext>
            </p:extLst>
          </p:nvPr>
        </p:nvGraphicFramePr>
        <p:xfrm>
          <a:off x="5026096" y="4531958"/>
          <a:ext cx="4691064" cy="188251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1265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6684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6564403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18213</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4425</cp:revision>
  <cp:lastPrinted>2021-07-01T07:38:07Z</cp:lastPrinted>
  <dcterms:created xsi:type="dcterms:W3CDTF">2018-03-27T06:03:00Z</dcterms:created>
  <dcterms:modified xsi:type="dcterms:W3CDTF">2026-08-06T06:04:59Z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