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68294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25-27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328577"/>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07 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07 тамызда күндіз, 08 тамызда 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281612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25983</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5295</cp:revision>
  <cp:lastPrinted>2021-07-01T03:56:27Z</cp:lastPrinted>
  <dcterms:created xsi:type="dcterms:W3CDTF">2018-03-27T06:03:00Z</dcterms:created>
  <dcterms:modified xsi:type="dcterms:W3CDTF">2026-08-06T08:11:08Z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