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86394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2573" y="255806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3488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северный 5-10 м/с. Температура воздуха ночью 23-25, днем 32-34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4181" y="354603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29993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4360</cp:revision>
  <cp:lastPrinted>2021-10-15T03:50:29Z</cp:lastPrinted>
  <dcterms:created xsi:type="dcterms:W3CDTF">2018-03-27T06:03:00Z</dcterms:created>
  <dcterms:modified xsi:type="dcterms:W3CDTF">2026-08-06T06:35:15Z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