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813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Ночью и утром туман. Ветер юго-восточный с переходом на северо-западный 5-10, днем порывы 15-18 м/с. Температура воздуха ночью 15-17, днем 28-30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59198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30332</TotalTime>
  <Words>702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5185</cp:revision>
  <cp:lastPrinted>2026-04-01T06:23:53Z</cp:lastPrinted>
  <dcterms:created xsi:type="dcterms:W3CDTF">2018-03-27T06:03:00Z</dcterms:created>
  <dcterms:modified xsi:type="dcterms:W3CDTF">2026-08-06T08:21:47Z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