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4920069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76155322"/>
              </p:ext>
            </p:extLst>
          </p:nvPr>
        </p:nvGraphicFramePr>
        <p:xfrm>
          <a:off x="5003580" y="6453337"/>
          <a:ext cx="4667462" cy="445316"/>
        </p:xfrm>
        <a:graphic>
          <a:graphicData uri="http://schemas.openxmlformats.org/drawingml/2006/table">
            <a:tbl>
              <a:tblPr/>
              <a:tblGrid>
                <a:gridCol w="466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68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4624" y="412467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06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07 августа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Небольшая облачность, без осадков. Ветер северо-восточный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7-12, днем порывы 15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23-25, днем 37-39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08 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23-25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2056315"/>
              </p:ext>
            </p:extLst>
          </p:nvPr>
        </p:nvGraphicFramePr>
        <p:xfrm>
          <a:off x="5070034" y="4554855"/>
          <a:ext cx="4607819" cy="1859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06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460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0152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217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3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7519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4104520036"/>
              </p:ext>
            </p:extLst>
          </p:nvPr>
        </p:nvGraphicFramePr>
        <p:xfrm>
          <a:off x="4998521" y="491636"/>
          <a:ext cx="4732907" cy="853332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73517816"/>
              </p:ext>
            </p:extLst>
          </p:nvPr>
        </p:nvGraphicFramePr>
        <p:xfrm>
          <a:off x="5017188" y="2303978"/>
          <a:ext cx="4680158" cy="2332124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672" y="4580389"/>
            <a:ext cx="4808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4486991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16375</TotalTime>
  <Words>537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4269</cp:revision>
  <cp:lastPrinted>2021-07-01T03:56:27Z</cp:lastPrinted>
  <dcterms:created xsi:type="dcterms:W3CDTF">2018-03-27T06:03:00Z</dcterms:created>
  <dcterms:modified xsi:type="dcterms:W3CDTF">2026-08-06T06:05:02Z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