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2107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55876491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№218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336661"/>
            <a:ext cx="4876380" cy="101566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августа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днем 07 августа, ночью 08 августа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07 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северный, северо-восточный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7-12 м/с. Температура воздуха ночью 14-16,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08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9-14 м/с. Температура воздуха ночью 12-14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2018593"/>
              </p:ext>
            </p:extLst>
          </p:nvPr>
        </p:nvGraphicFramePr>
        <p:xfrm>
          <a:off x="4953000" y="4094578"/>
          <a:ext cx="4643470" cy="2064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26030</TotalTime>
  <Words>611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5308</cp:revision>
  <cp:lastPrinted>2021-07-01T03:56:27Z</cp:lastPrinted>
  <dcterms:created xsi:type="dcterms:W3CDTF">2018-03-27T06:03:00Z</dcterms:created>
  <dcterms:modified xsi:type="dcterms:W3CDTF">2026-08-06T08:11:15Z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