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2449663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272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07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м/с. Температура воздуха ночью 12-14, днем 21-23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9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-11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071297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Тойшыманова/Каралаш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29222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4483</cp:revision>
  <cp:lastPrinted>2021-07-01T03:56:27Z</cp:lastPrinted>
  <dcterms:created xsi:type="dcterms:W3CDTF">2018-03-27T06:03:00Z</dcterms:created>
  <dcterms:modified xsi:type="dcterms:W3CDTF">2026-08-06T08:18:22Z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