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2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6949369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августа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августа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06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07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</a:t>
            </a:r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гроза, град. Ветер северо-западный 5-10, днем порывы 15-18 м/с. Температура воздуха ночью 15-17, днем 28-30 тепла. </a:t>
            </a:r>
          </a:p>
          <a:p>
            <a:pPr algn="just"/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08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15-17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8991" y="348746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DB9B43E0-A248-5C7B-0408-0C5B82F55213}"/>
              </a:ext>
            </a:extLst>
          </p:cNvPr>
          <p:cNvSpPr txBox="1"/>
          <p:nvPr/>
        </p:nvSpPr>
        <p:spPr>
          <a:xfrm>
            <a:off x="5018991" y="249380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31EF6197-DD40-54ED-0135-AA52D383FD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6273646"/>
              </p:ext>
            </p:extLst>
          </p:nvPr>
        </p:nvGraphicFramePr>
        <p:xfrm>
          <a:off x="5042110" y="4437112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623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22589</TotalTime>
  <Words>626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4637</cp:revision>
  <cp:lastPrinted>2021-07-01T03:56:27Z</cp:lastPrinted>
  <dcterms:created xsi:type="dcterms:W3CDTF">2018-03-27T06:03:00Z</dcterms:created>
  <dcterms:modified xsi:type="dcterms:W3CDTF">2026-08-06T08:25:55Z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