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>
        <p:scale>
          <a:sx n="80" d="100"/>
          <a:sy n="80" d="100"/>
        </p:scale>
        <p:origin x="-1138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447150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6700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07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небольшой дождь, гроза, град. Ветер северо-западный 9-14, ночью порывы 15-20 м/с. Температура воздуха ночью 15-17, днем 26-28 тепла..</a:t>
            </a:r>
          </a:p>
          <a:p>
            <a:pPr indent="180975" algn="just">
              <a:spcAft>
                <a:spcPts val="0"/>
              </a:spcAft>
            </a:pP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08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08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северо-западный 5-10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13-15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575386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60870</TotalTime>
  <Words>646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8296</cp:revision>
  <cp:lastPrinted>2025-08-12T06:13:34Z</cp:lastPrinted>
  <dcterms:created xsi:type="dcterms:W3CDTF">2018-03-27T06:03:00Z</dcterms:created>
  <dcterms:modified xsi:type="dcterms:W3CDTF">2026-08-06T06:47:23Z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