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011157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дождь, гроза. Ночью и утром туман. Ветер юго-восточный с переходом на северо-западный 5-10,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10-12, днем 22-24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4-9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872380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22443</TotalTime>
  <Words>631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4615</cp:revision>
  <cp:lastPrinted>2021-10-14T11:15:53Z</cp:lastPrinted>
  <dcterms:created xsi:type="dcterms:W3CDTF">2018-03-27T06:03:00Z</dcterms:created>
  <dcterms:modified xsi:type="dcterms:W3CDTF">2026-08-06T08:30:32Z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