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839848"/>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06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түнде</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және</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таңертен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жаңбыр</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найзағай</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солтүстіктен</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9-14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15-17,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25-27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07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06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999127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28524</TotalTime>
  <Words>591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5382</cp:revision>
  <cp:lastPrinted>2021-07-01T07:38:07Z</cp:lastPrinted>
  <dcterms:created xsi:type="dcterms:W3CDTF">2018-03-27T06:03:00Z</dcterms:created>
  <dcterms:modified xsi:type="dcterms:W3CDTF">2026-08-05T08:26:16Z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