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24" y="79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39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06 тамызға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аздаған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жа</a:t>
            </a:r>
            <a:r>
              <a:rPr lang="kk-KZ" sz="1150" dirty="0" smtClean="0">
                <a:latin typeface="Times New Roman" pitchFamily="18" charset="0"/>
                <a:cs typeface="Times New Roman" pitchFamily="18" charset="0"/>
              </a:rPr>
              <a:t>ңбыр</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Солтүстік-батыстан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солтүстіктен</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7-12 м/с</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18-20</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28-30 </a:t>
            </a:r>
            <a:r>
              <a:rPr lang="ru-RU" sz="1150" dirty="0">
                <a:latin typeface="Times New Roman" pitchFamily="18" charset="0"/>
                <a:cs typeface="Times New Roman" pitchFamily="18" charset="0"/>
              </a:rPr>
              <a:t>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07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06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kk-KZ" altLang="ru-RU" sz="1150" b="1" dirty="0" smtClean="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19-21 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437979"/>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28838</TotalTime>
  <Words>544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5345</cp:revision>
  <cp:lastPrinted>2021-07-01T07:38:07Z</cp:lastPrinted>
  <dcterms:created xsi:type="dcterms:W3CDTF">2018-03-27T06:03:00Z</dcterms:created>
  <dcterms:modified xsi:type="dcterms:W3CDTF">2026-08-05T08:09:41Z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