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24" y="8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368438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1590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06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06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smtClean="0">
                <a:latin typeface="Times New Roman" pitchFamily="18" charset="0"/>
                <a:cs typeface="Times New Roman" pitchFamily="18" charset="0"/>
              </a:rPr>
              <a:t>Солтүстік-батыстан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солтүстіктен</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7-12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19-21,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31-33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07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06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19-21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113078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26164</TotalTime>
  <Words>496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5185</cp:revision>
  <cp:lastPrinted>2021-07-01T07:38:07Z</cp:lastPrinted>
  <dcterms:created xsi:type="dcterms:W3CDTF">2018-03-27T06:03:00Z</dcterms:created>
  <dcterms:modified xsi:type="dcterms:W3CDTF">2026-08-05T08:17:57Z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