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02" y="93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217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05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81877787"/>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05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err="1" smtClean="0">
                <a:solidFill>
                  <a:srgbClr val="000000"/>
                </a:solidFill>
                <a:latin typeface="Times New Roman" pitchFamily="18" charset="0"/>
                <a:ea typeface="Calibri"/>
                <a:cs typeface="Times New Roman" pitchFamily="18" charset="0"/>
                <a:sym typeface="Calibri"/>
              </a:rPr>
              <a:t>сағ</a:t>
            </a:r>
            <a:r>
              <a:rPr lang="ru-RU" sz="1100" b="1" kern="0" dirty="0" err="1">
                <a:solidFill>
                  <a:srgbClr val="000000"/>
                </a:solidFill>
                <a:latin typeface="Times New Roman" pitchFamily="18" charset="0"/>
                <a:ea typeface="Calibri"/>
                <a:cs typeface="Times New Roman" pitchFamily="18" charset="0"/>
                <a:sym typeface="Calibri"/>
              </a:rPr>
              <a:t>.</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жаңбыр, найзағай</a:t>
            </a:r>
            <a:r>
              <a:rPr lang="kk-KZ" sz="1100" dirty="0">
                <a:latin typeface="Times New Roman" pitchFamily="18" charset="0"/>
                <a:cs typeface="Times New Roman" pitchFamily="18" charset="0"/>
              </a:rPr>
              <a:t>, бұршақ, дауыл.</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a:t>
            </a:r>
            <a:r>
              <a:rPr lang="kk-KZ" sz="1100" dirty="0" smtClean="0">
                <a:latin typeface="Times New Roman" pitchFamily="18" charset="0"/>
                <a:cs typeface="Times New Roman" pitchFamily="18" charset="0"/>
              </a:rPr>
              <a:t>түнде күші 9-14, күндіз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a:t>
            </a:r>
            <a:r>
              <a:rPr lang="kk-KZ" sz="1100" dirty="0">
                <a:latin typeface="Times New Roman" pitchFamily="18" charset="0"/>
                <a:cs typeface="Times New Roman" pitchFamily="18" charset="0"/>
              </a:rPr>
              <a:t>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06</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07</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06</a:t>
            </a:r>
            <a:r>
              <a:rPr lang="kk-KZ" sz="1100" dirty="0" smtClean="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07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18734</TotalTime>
  <Words>559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8392</cp:revision>
  <cp:lastPrinted>2021-07-01T03:56:27Z</cp:lastPrinted>
  <dcterms:created xsi:type="dcterms:W3CDTF">2018-03-27T06:03:00Z</dcterms:created>
  <dcterms:modified xsi:type="dcterms:W3CDTF">2026-08-05T07:02:47Z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