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549" autoAdjust="0"/>
  </p:normalViewPr>
  <p:slideViewPr>
    <p:cSldViewPr showGuides="1">
      <p:cViewPr>
        <p:scale>
          <a:sx n="125" d="100"/>
          <a:sy n="125" d="100"/>
        </p:scale>
        <p:origin x="3024" y="91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25143263"/>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05 </a:t>
            </a:r>
            <a:r>
              <a:rPr lang="kk-KZ" sz="1200" b="1" dirty="0" smtClean="0">
                <a:latin typeface="Times New Roman" panose="02020603050405020304" pitchFamily="18" charset="0"/>
                <a:cs typeface="Times New Roman" panose="02020603050405020304" pitchFamily="18" charset="0"/>
              </a:rPr>
              <a:t>тамыз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62103"/>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06 тамызға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06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және</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таңертен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жаңбыр</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найзағай</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Солтүстік-батыстан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солтүстіктен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9-14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15-17,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25-27 градус </a:t>
            </a:r>
            <a:r>
              <a:rPr lang="ru-RU" sz="1150" dirty="0" err="1">
                <a:latin typeface="Times New Roman" pitchFamily="18" charset="0"/>
                <a:cs typeface="Times New Roman" pitchFamily="18" charset="0"/>
              </a:rPr>
              <a:t>жылы</a:t>
            </a:r>
            <a:r>
              <a:rPr lang="ru-RU" sz="1150" dirty="0">
                <a:latin typeface="Times New Roman" pitchFamily="18" charset="0"/>
                <a:cs typeface="Times New Roman" pitchFamily="18" charset="0"/>
              </a:rPr>
              <a:t>.</a:t>
            </a:r>
            <a:endParaRPr lang="kk-KZ" altLang="ru-RU" sz="1150" dirty="0">
              <a:latin typeface="Times New Roman" panose="02020603050405020304" pitchFamily="18" charset="0"/>
              <a:cs typeface="Times New Roman" panose="02020603050405020304" pitchFamily="18" charset="0"/>
            </a:endParaRP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07 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06 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07 </a:t>
            </a:r>
            <a:r>
              <a:rPr lang="kk-KZ" altLang="ru-RU"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5-10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15-17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b="1" dirty="0">
                <a:solidFill>
                  <a:schemeClr val="tx1"/>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05393363"/>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5234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0.268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Косубаева А.Ж./ </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25970</TotalTime>
  <Words>556</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5291</cp:revision>
  <cp:lastPrinted>2021-07-01T03:56:27Z</cp:lastPrinted>
  <dcterms:created xsi:type="dcterms:W3CDTF">2018-03-27T06:03:00Z</dcterms:created>
  <dcterms:modified xsi:type="dcterms:W3CDTF">2026-08-05T08:26:59Z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