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8806806"/>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06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36-38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солтүстік-шығыстан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22-24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5060802"/>
              </p:ext>
            </p:extLst>
          </p:nvPr>
        </p:nvGraphicFramePr>
        <p:xfrm>
          <a:off x="5026096" y="4531958"/>
          <a:ext cx="4691064" cy="188251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6315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9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9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6684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2868">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0.708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67817032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18204</TotalTime>
  <Words>547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4423</cp:revision>
  <cp:lastPrinted>2021-07-01T07:38:07Z</cp:lastPrinted>
  <dcterms:created xsi:type="dcterms:W3CDTF">2018-03-27T06:03:00Z</dcterms:created>
  <dcterms:modified xsi:type="dcterms:W3CDTF">2026-08-05T07:25:38Z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