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181511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05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5-10 м/с. Ауа температурасы түнде 13-15,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2-7 м/с. Ауа температурасы 13-15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03529576"/>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22872</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4395</cp:revision>
  <cp:lastPrinted>2021-07-01T07:38:07Z</cp:lastPrinted>
  <dcterms:created xsi:type="dcterms:W3CDTF">2018-03-27T06:03:00Z</dcterms:created>
  <dcterms:modified xsi:type="dcterms:W3CDTF">2026-08-05T07:24:15Z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