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3229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04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04</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7751817"/>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42263"/>
            <a:ext cx="4257035" cy="1869743"/>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05</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04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05</a:t>
            </a:r>
            <a:r>
              <a:rPr lang="kk-KZ" sz="1050" b="1" kern="1400" dirty="0">
                <a:latin typeface="Times New Roman" panose="02020603050405020304" pitchFamily="18" charset="0"/>
                <a:cs typeface="Times New Roman" panose="02020603050405020304" pitchFamily="18" charset="0"/>
              </a:rPr>
              <a:t>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Бұлтты, жаңбыр, найзағай, бұршақ, дауыл</a:t>
            </a:r>
            <a:r>
              <a:rPr lang="kk-KZ" sz="1050">
                <a:latin typeface="Times New Roman" panose="02020603050405020304" pitchFamily="18" charset="0"/>
                <a:cs typeface="Times New Roman" panose="02020603050405020304" pitchFamily="18" charset="0"/>
              </a:rPr>
              <a:t>. Оңтүстік-батыстан </a:t>
            </a:r>
            <a:r>
              <a:rPr lang="kk-KZ" sz="1050" dirty="0">
                <a:latin typeface="Times New Roman" panose="02020603050405020304" pitchFamily="18" charset="0"/>
                <a:cs typeface="Times New Roman" panose="02020603050405020304" pitchFamily="18" charset="0"/>
              </a:rPr>
              <a:t>жел соғады, күші 9-14, күндіз екпіні 15-20 м/с. Ауа температурасы түнде 18-20, күндіз 28-30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06</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05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06 тамыз</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Бұлтты, жаңбыр, найзағай. Солтүстік-батыстан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екпіні 15-20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56630</TotalTime>
  <Words>610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7903</cp:revision>
  <cp:lastPrinted>2025-07-15T07:11:11Z</cp:lastPrinted>
  <dcterms:created xsi:type="dcterms:W3CDTF">2018-03-27T06:03:00Z</dcterms:created>
  <dcterms:modified xsi:type="dcterms:W3CDTF">2026-08-04T06:29:49Z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