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994163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62103"/>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05 тамызға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кей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уақыттарда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15-20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19-21,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25-27 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06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05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a:t>
            </a:r>
            <a:r>
              <a:rPr lang="kk-KZ" sz="115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34430628"/>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28815</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5345</cp:revision>
  <cp:lastPrinted>2021-07-01T07:38:07Z</cp:lastPrinted>
  <dcterms:created xsi:type="dcterms:W3CDTF">2018-03-27T06:03:00Z</dcterms:created>
  <dcterms:modified xsi:type="dcterms:W3CDTF">2026-08-04T08:17:18Z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