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01122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тамыз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05 тамыз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Жел солтүстік-батыстан </a:t>
            </a:r>
            <a:r>
              <a:rPr lang="kk-KZ" sz="1200" dirty="0" smtClean="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4-9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19-21, күндіз 35-37 градус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06 тамызға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тамыз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тамыз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солтүстік-шығыстан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4-9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21-23 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7200525"/>
              </p:ext>
            </p:extLst>
          </p:nvPr>
        </p:nvGraphicFramePr>
        <p:xfrm>
          <a:off x="5026096" y="4531958"/>
          <a:ext cx="4691064" cy="1888864"/>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6315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9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9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0.061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1032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0.206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7318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2868">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365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0.731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21821025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18193</TotalTime>
  <Words>547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4421</cp:revision>
  <cp:lastPrinted>2021-07-01T07:38:07Z</cp:lastPrinted>
  <dcterms:created xsi:type="dcterms:W3CDTF">2018-03-27T06:03:00Z</dcterms:created>
  <dcterms:modified xsi:type="dcterms:W3CDTF">2026-08-04T06:44:37Z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