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2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txBody>
          <a:bodyPr/>
          <a:lstStyle/>
          <a:p>
            <a:endParaRPr lang="LID4096"/>
          </a:p>
        </p:txBody>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3219037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№216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04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7" y="3830855"/>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04 </a:t>
            </a:r>
            <a:r>
              <a:rPr lang="ru-RU" altLang="ru-RU" sz="1200" b="1" dirty="0" err="1">
                <a:latin typeface="Times New Roman" panose="02020603050405020304" pitchFamily="18" charset="0"/>
                <a:cs typeface="Times New Roman" panose="02020603050405020304" pitchFamily="18" charset="0"/>
              </a:rPr>
              <a:t>тамыздағы</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200602"/>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04 тамыз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05 </a:t>
            </a:r>
            <a:r>
              <a:rPr lang="ru-RU" altLang="ru-RU" sz="1200" b="1" dirty="0" err="1">
                <a:latin typeface="Times New Roman" panose="02020603050405020304" pitchFamily="18" charset="0"/>
                <a:cs typeface="Times New Roman" panose="02020603050405020304" pitchFamily="18" charset="0"/>
              </a:rPr>
              <a:t>тамыз</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күндіз жаңбыр, найзағай, бұршақ, дауыл. Ж</a:t>
            </a:r>
            <a:r>
              <a:rPr lang="kk-KZ" sz="1200" dirty="0">
                <a:effectLst/>
                <a:latin typeface="Times New Roman" panose="02020603050405020304" pitchFamily="18" charset="0"/>
                <a:ea typeface="Times New Roman" panose="02020603050405020304" pitchFamily="18" charset="0"/>
              </a:rPr>
              <a:t>ел оңтүстік-батыстан соғады, күші </a:t>
            </a:r>
            <a:r>
              <a:rPr lang="kk-KZ" sz="1200" dirty="0">
                <a:latin typeface="Times New Roman" panose="02020603050405020304" pitchFamily="18" charset="0"/>
                <a:ea typeface="Times New Roman" panose="02020603050405020304" pitchFamily="18" charset="0"/>
              </a:rPr>
              <a:t>5-10, күндіз екпіні 15-20</a:t>
            </a:r>
            <a:r>
              <a:rPr lang="kk-KZ" sz="1200" dirty="0">
                <a:solidFill>
                  <a:prstClr val="black"/>
                </a:solidFill>
                <a:latin typeface="Times New Roman" pitchFamily="18" charset="0"/>
                <a:cs typeface="Times New Roman" pitchFamily="18" charset="0"/>
              </a:rPr>
              <a:t>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18-20,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30-32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06 </a:t>
            </a:r>
            <a:r>
              <a:rPr lang="ru-RU" altLang="ru-RU" sz="1200" b="1" dirty="0" err="1">
                <a:latin typeface="Times New Roman" pitchFamily="18" charset="0"/>
                <a:cs typeface="Times New Roman"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altLang="ru-RU" sz="1200" b="1" dirty="0">
                <a:latin typeface="Times New Roman" pitchFamily="18" charset="0"/>
                <a:cs typeface="Times New Roman" pitchFamily="18" charset="0"/>
              </a:rPr>
              <a:t>05 </a:t>
            </a:r>
            <a:r>
              <a:rPr lang="ru-RU" altLang="ru-RU" sz="1200" b="1" dirty="0" err="1">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06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оңтүстік-бат</a:t>
            </a:r>
            <a:r>
              <a:rPr lang="kk-KZ" sz="1200" dirty="0">
                <a:latin typeface="Times New Roman" panose="02020603050405020304" pitchFamily="18" charset="0"/>
                <a:ea typeface="Times New Roman" panose="02020603050405020304" pitchFamily="18" charset="0"/>
              </a:rPr>
              <a:t>ыстан </a:t>
            </a:r>
            <a:r>
              <a:rPr lang="kk-KZ" sz="1200" dirty="0">
                <a:solidFill>
                  <a:prstClr val="black"/>
                </a:solidFill>
                <a:latin typeface="Times New Roman" pitchFamily="18" charset="0"/>
                <a:cs typeface="Times New Roman" pitchFamily="18" charset="0"/>
              </a:rPr>
              <a:t>соғады, күші 5-10 м/с. Ауа температурасы 18-20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spcBef>
                <a:spcPts val="0"/>
              </a:spcBef>
              <a:defRPr/>
            </a:pP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39781" y="348097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3" name="Таблица 2">
            <a:extLst>
              <a:ext uri="{FF2B5EF4-FFF2-40B4-BE49-F238E27FC236}">
                <a16:creationId xmlns:a16="http://schemas.microsoft.com/office/drawing/2014/main" id="{CFFB6B77-FE7D-6A5B-982C-F69F830C5CDF}"/>
              </a:ext>
            </a:extLst>
          </p:cNvPr>
          <p:cNvGraphicFramePr>
            <a:graphicFrameLocks noGrp="1"/>
          </p:cNvGraphicFramePr>
          <p:nvPr>
            <p:extLst>
              <p:ext uri="{D42A27DB-BD31-4B8C-83A1-F6EECF244321}">
                <p14:modId xmlns:p14="http://schemas.microsoft.com/office/powerpoint/2010/main" val="29051630"/>
              </p:ext>
            </p:extLst>
          </p:nvPr>
        </p:nvGraphicFramePr>
        <p:xfrm>
          <a:off x="5034306" y="4314800"/>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36004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604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1,207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Көміртегі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1692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0,338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187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0,935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2,425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2" name="TextBox 13">
            <a:extLst>
              <a:ext uri="{FF2B5EF4-FFF2-40B4-BE49-F238E27FC236}">
                <a16:creationId xmlns:a16="http://schemas.microsoft.com/office/drawing/2014/main" id="{CB633C95-6981-4513-CD46-70F52495DF0B}"/>
              </a:ext>
            </a:extLst>
          </p:cNvPr>
          <p:cNvSpPr txBox="1"/>
          <p:nvPr/>
        </p:nvSpPr>
        <p:spPr>
          <a:xfrm>
            <a:off x="5050369" y="2456811"/>
            <a:ext cx="4632546"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192835"/>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6061679"/>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Жиембаева Д.А./ Эрнст Л.В.</a:t>
            </a:r>
          </a:p>
        </p:txBody>
      </p:sp>
      <p:graphicFrame>
        <p:nvGraphicFramePr>
          <p:cNvPr id="20" name="Таблица 19"/>
          <p:cNvGraphicFramePr/>
          <p:nvPr>
            <p:extLst>
              <p:ext uri="{D42A27DB-BD31-4B8C-83A1-F6EECF244321}">
                <p14:modId xmlns:p14="http://schemas.microsoft.com/office/powerpoint/2010/main" val="1712243494"/>
              </p:ext>
            </p:extLst>
          </p:nvPr>
        </p:nvGraphicFramePr>
        <p:xfrm>
          <a:off x="5260080" y="631069"/>
          <a:ext cx="4167505" cy="772416"/>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4741" y="1419444"/>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04205" y="2103397"/>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323253862"/>
              </p:ext>
            </p:extLst>
          </p:nvPr>
        </p:nvGraphicFramePr>
        <p:xfrm>
          <a:off x="5040762" y="247507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83565" y="4603580"/>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25929</TotalTime>
  <Words>669</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5037</cp:revision>
  <cp:lastPrinted>2021-07-01T03:56:27Z</cp:lastPrinted>
  <dcterms:created xsi:type="dcterms:W3CDTF">2018-03-27T06:03:00Z</dcterms:created>
  <dcterms:modified xsi:type="dcterms:W3CDTF">2026-08-04T06:59:16Z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