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476647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13" y="114301"/>
            <a:ext cx="4893553"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04 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27-29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13-15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8561656"/>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7.545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84984"/>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33069</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5955</cp:revision>
  <cp:lastPrinted>2021-07-01T07:38:07Z</cp:lastPrinted>
  <dcterms:created xsi:type="dcterms:W3CDTF">2018-03-27T06:03:00Z</dcterms:created>
  <dcterms:modified xsi:type="dcterms:W3CDTF">2026-08-04T08:06:24Z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