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2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04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187778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түнде жаңбыр, күндіз аздаған жаңбыр. Найзағай, бұршақ,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15-20 м/с. Ауа температурасы түнде 17-19, күндіз 25-27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05</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06</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жауын-шашынсыз</a:t>
            </a:r>
            <a:r>
              <a:rPr lang="ru-RU" sz="110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05</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06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18731</TotalTime>
  <Words>598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8387</cp:revision>
  <cp:lastPrinted>2021-07-01T03:56:27Z</cp:lastPrinted>
  <dcterms:created xsi:type="dcterms:W3CDTF">2018-03-27T06:03:00Z</dcterms:created>
  <dcterms:modified xsi:type="dcterms:W3CDTF">2026-08-04T06:56:01Z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