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930" y="3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04041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345342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73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0,146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1178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0,236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31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0,156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34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0,085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32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0,162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a:t>
            </a:r>
            <a:r>
              <a:rPr lang="kk-KZ" sz="1100" dirty="0" smtClean="0">
                <a:solidFill>
                  <a:srgbClr val="000000"/>
                </a:solidFill>
                <a:latin typeface="Times New Roman"/>
              </a:rPr>
              <a:t>Жел </a:t>
            </a:r>
            <a:r>
              <a:rPr lang="kk-KZ" sz="1100" dirty="0">
                <a:solidFill>
                  <a:srgbClr val="000000"/>
                </a:solidFill>
                <a:latin typeface="Times New Roman"/>
              </a:rPr>
              <a:t>солтүстіктен 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16-18, </a:t>
            </a:r>
            <a:r>
              <a:rPr lang="kk-KZ" sz="1100" dirty="0">
                <a:solidFill>
                  <a:srgbClr val="000000"/>
                </a:solidFill>
                <a:latin typeface="Times New Roman"/>
              </a:rPr>
              <a:t>күндіз 30-32 градус </a:t>
            </a:r>
            <a:r>
              <a:rPr lang="kk-KZ" sz="1100" dirty="0" smtClean="0">
                <a:solidFill>
                  <a:srgbClr val="000000"/>
                </a:solidFill>
                <a:latin typeface="Times New Roman"/>
              </a:rPr>
              <a:t>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солтүстіктен соғады, күші </a:t>
            </a:r>
            <a:r>
              <a:rPr lang="kk-KZ" sz="1100" dirty="0" smtClean="0">
                <a:solidFill>
                  <a:srgbClr val="000000"/>
                </a:solidFill>
                <a:latin typeface="Times New Roman"/>
              </a:rPr>
              <a:t>7-12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15-17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43778</TotalTime>
  <Words>561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7876</cp:revision>
  <cp:lastPrinted>2021-07-01T03:56:27Z</cp:lastPrinted>
  <dcterms:created xsi:type="dcterms:W3CDTF">2018-03-27T06:03:00Z</dcterms:created>
  <dcterms:modified xsi:type="dcterms:W3CDTF">2026-08-04T06:05:36Z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