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2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833932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бұршақ, дауыл. Жел о</a:t>
            </a:r>
            <a:r>
              <a:rPr lang="kk-KZ" sz="1200" dirty="0">
                <a:effectLst/>
                <a:latin typeface="Times New Roman" panose="02020603050405020304" pitchFamily="18" charset="0"/>
                <a:ea typeface="Times New Roman" panose="02020603050405020304" pitchFamily="18" charset="0"/>
              </a:rPr>
              <a:t>ңтүстік-батыстан соғады, күші </a:t>
            </a:r>
            <a:r>
              <a:rPr lang="kk-KZ" sz="1200" dirty="0">
                <a:latin typeface="Times New Roman" panose="02020603050405020304" pitchFamily="18" charset="0"/>
                <a:ea typeface="Times New Roman" panose="02020603050405020304" pitchFamily="18" charset="0"/>
              </a:rPr>
              <a:t>5-10</a:t>
            </a:r>
            <a:r>
              <a:rPr lang="kk-KZ" sz="1200" dirty="0">
                <a:effectLst/>
                <a:latin typeface="Times New Roman" panose="02020603050405020304" pitchFamily="18" charset="0"/>
                <a:ea typeface="Times New Roman" panose="02020603050405020304" pitchFamily="18" charset="0"/>
              </a:rPr>
              <a:t>, күндіз </a:t>
            </a:r>
            <a:r>
              <a:rPr lang="kk-KZ" sz="1200" dirty="0">
                <a:latin typeface="Times New Roman" panose="02020603050405020304" pitchFamily="18" charset="0"/>
                <a:ea typeface="Times New Roman" panose="02020603050405020304" pitchFamily="18" charset="0"/>
              </a:rPr>
              <a:t>екпіні 15-20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a:t>
            </a:r>
            <a:r>
              <a:rPr lang="kk-KZ" sz="1200" dirty="0">
                <a:latin typeface="Times New Roman" panose="02020603050405020304" pitchFamily="18" charset="0"/>
                <a:ea typeface="Times New Roman" panose="02020603050405020304" pitchFamily="18" charset="0"/>
              </a:rPr>
              <a:t>ңтүстік-батыстан</a:t>
            </a:r>
            <a:r>
              <a:rPr lang="kk-KZ" sz="1200" dirty="0">
                <a:solidFill>
                  <a:prstClr val="black"/>
                </a:solidFill>
                <a:latin typeface="Times New Roman" pitchFamily="18" charset="0"/>
                <a:cs typeface="Times New Roman" pitchFamily="18" charset="0"/>
              </a:rPr>
              <a:t> соғады, күші 7-12 м/с. Ауа </a:t>
            </a:r>
            <a:r>
              <a:rPr lang="kk-KZ" sz="1200">
                <a:solidFill>
                  <a:prstClr val="black"/>
                </a:solidFill>
                <a:latin typeface="Times New Roman" pitchFamily="18" charset="0"/>
                <a:cs typeface="Times New Roman" pitchFamily="18" charset="0"/>
              </a:rPr>
              <a:t>температурасы 16-18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268" y="3461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2900" y="25001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2031468698"/>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20677</TotalTime>
  <Words>606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4648</cp:revision>
  <cp:lastPrinted>2021-07-01T03:56:27Z</cp:lastPrinted>
  <dcterms:created xsi:type="dcterms:W3CDTF">2018-03-27T06:03:00Z</dcterms:created>
  <dcterms:modified xsi:type="dcterms:W3CDTF">2026-08-04T07:04:10Z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