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83984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найзағай</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бұршақ</a:t>
            </a:r>
            <a:r>
              <a:rPr lang="ru-RU" sz="115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дауыл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06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863715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28519</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5382</cp:revision>
  <cp:lastPrinted>2021-07-01T07:38:07Z</cp:lastPrinted>
  <dcterms:created xsi:type="dcterms:W3CDTF">2018-03-27T06:03:00Z</dcterms:created>
  <dcterms:modified xsi:type="dcterms:W3CDTF">2026-08-04T08:39:07Z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