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8992925"/>
              </p:ext>
            </p:extLst>
          </p:nvPr>
        </p:nvGraphicFramePr>
        <p:xfrm>
          <a:off x="344488" y="243667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06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44860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32176</TotalTime>
  <Words>564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4412</cp:revision>
  <cp:lastPrinted>2021-07-01T07:38:07Z</cp:lastPrinted>
  <dcterms:created xsi:type="dcterms:W3CDTF">2018-03-27T06:03:00Z</dcterms:created>
  <dcterms:modified xsi:type="dcterms:W3CDTF">2026-08-04T06:41:18Z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