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8131923"/>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62103"/>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және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таңертең</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аздаған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жаңбыр</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найзағай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7-12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18-20,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30-32 градус </a:t>
            </a:r>
            <a:r>
              <a:rPr lang="ru-RU" sz="1150" dirty="0" err="1">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06 </a:t>
            </a:r>
            <a:r>
              <a:rPr lang="kk-KZ" altLang="ru-RU" sz="1150" b="1" dirty="0">
                <a:latin typeface="Times New Roman" panose="02020603050405020304" pitchFamily="18" charset="0"/>
                <a:cs typeface="Times New Roman" panose="02020603050405020304" pitchFamily="18" charset="0"/>
              </a:rPr>
              <a:t>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05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06</a:t>
            </a:r>
            <a:r>
              <a:rPr lang="kk-KZ"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a:latin typeface="Times New Roman" panose="02020603050405020304" pitchFamily="18" charset="0"/>
                <a:cs typeface="Times New Roman" panose="02020603050405020304" pitchFamily="18" charset="0"/>
              </a:rPr>
              <a:t>16-18 </a:t>
            </a:r>
            <a:r>
              <a:rPr lang="ru-RU" sz="1150" smtClean="0">
                <a:latin typeface="Times New Roman" panose="02020603050405020304" pitchFamily="18" charset="0"/>
                <a:cs typeface="Times New Roman" panose="02020603050405020304" pitchFamily="18" charset="0"/>
              </a:rPr>
              <a:t>градус 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0696248"/>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26160</TotalTime>
  <Words>502</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5185</cp:revision>
  <cp:lastPrinted>2021-07-01T07:38:07Z</cp:lastPrinted>
  <dcterms:created xsi:type="dcterms:W3CDTF">2018-03-27T06:03:00Z</dcterms:created>
  <dcterms:modified xsi:type="dcterms:W3CDTF">2026-08-04T08:16:58Z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