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67698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дождь, днем небольшой дождь. Гроза, град, шквал. Ветер северо-западный 15-20 м/с. Температура воздуха ночью 17-19, днем 25-27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06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августа, ночью 06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21709</TotalTime>
  <Words>636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8858</cp:revision>
  <cp:lastPrinted>2021-07-01T03:56:27Z</cp:lastPrinted>
  <dcterms:created xsi:type="dcterms:W3CDTF">2018-03-27T06:03:00Z</dcterms:created>
  <dcterms:modified xsi:type="dcterms:W3CDTF">2026-08-04T06:55:57Z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