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203220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29-31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391617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ru-RU" altLang="en-US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06 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2026 года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70236</TotalTime>
  <Words>597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7431</cp:revision>
  <cp:lastPrinted>2021-02-03T11:37:00Z</cp:lastPrinted>
  <dcterms:created xsi:type="dcterms:W3CDTF">2018-03-27T06:03:00Z</dcterms:created>
  <dcterms:modified xsi:type="dcterms:W3CDTF">2026-08-04T06:28:20Z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