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26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931720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дождь, гроза, град, шквал. Ветер юго-западный 5-10, днем порывы 15-20 м/с. Температура воздуха ночью 18-20, днем 30-32 тепла.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                     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991" y="335204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18991" y="238626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791480"/>
              </p:ext>
            </p:extLst>
          </p:nvPr>
        </p:nvGraphicFramePr>
        <p:xfrm>
          <a:off x="5042110" y="4437112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623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22581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4629</cp:revision>
  <cp:lastPrinted>2021-07-01T03:56:27Z</cp:lastPrinted>
  <dcterms:created xsi:type="dcterms:W3CDTF">2018-03-27T06:03:00Z</dcterms:created>
  <dcterms:modified xsi:type="dcterms:W3CDTF">2026-08-04T07:04:12Z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