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474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533868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828864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северный 7-12 м/с. Температура воздуха ночью 16-18, днем 30-32 тепла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северный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42368</TotalTime>
  <Words>594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7200</cp:revision>
  <cp:lastPrinted>2021-07-01T03:56:27Z</cp:lastPrinted>
  <dcterms:created xsi:type="dcterms:W3CDTF">2018-03-27T06:03:00Z</dcterms:created>
  <dcterms:modified xsi:type="dcterms:W3CDTF">2026-08-04T06:05:38Z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