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048503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824" y="236725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71889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22-24, днем 30-32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188" y="335699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29952</TotalTime>
  <Words>577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4356</cp:revision>
  <cp:lastPrinted>2021-10-15T03:50:29Z</cp:lastPrinted>
  <dcterms:created xsi:type="dcterms:W3CDTF">2018-03-27T06:03:00Z</dcterms:created>
  <dcterms:modified xsi:type="dcterms:W3CDTF">2026-08-04T06:41:41Z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