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0" d="100"/>
          <a:sy n="120" d="100"/>
        </p:scale>
        <p:origin x="-2574" y="-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7533874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29181" y="383590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августа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04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5-10, днем порывы 15-20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14-16, днем 28-30 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06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гроза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                          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14-16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2054" y="338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92054" y="244304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FA9F6607-764A-B21B-4DA9-B91EBC407B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2077252"/>
              </p:ext>
            </p:extLst>
          </p:nvPr>
        </p:nvGraphicFramePr>
        <p:xfrm>
          <a:off x="5065675" y="4244499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2,188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22431</TotalTime>
  <Words>623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4608</cp:revision>
  <cp:lastPrinted>2021-10-14T11:15:53Z</cp:lastPrinted>
  <dcterms:created xsi:type="dcterms:W3CDTF">2018-03-27T06:03:00Z</dcterms:created>
  <dcterms:modified xsi:type="dcterms:W3CDTF">2026-08-04T07:08:59Z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