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2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138777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августа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04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buNone/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П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днем дождь, гроза, град, шквал. Ветер юго-западный 5-10, днем порывы 15-20 м/с. Температура воздуха ночью 18-20, днем 30-32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06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юго-западный 5-10 м/с. Температура воздуха 18-20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88370" y="334723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5361594D-19DA-AC98-FFAF-9A80C11C55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8680028"/>
              </p:ext>
            </p:extLst>
          </p:nvPr>
        </p:nvGraphicFramePr>
        <p:xfrm>
          <a:off x="5044880" y="4098652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TextBox 13">
            <a:extLst>
              <a:ext uri="{FF2B5EF4-FFF2-40B4-BE49-F238E27FC236}">
                <a16:creationId xmlns:a16="http://schemas.microsoft.com/office/drawing/2014/main" id="{32E2F3F2-59D5-07A5-362C-7DE764D3DA98}"/>
              </a:ext>
            </a:extLst>
          </p:cNvPr>
          <p:cNvSpPr txBox="1"/>
          <p:nvPr/>
        </p:nvSpPr>
        <p:spPr>
          <a:xfrm>
            <a:off x="5043915" y="2328134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30301</TotalTime>
  <Words>697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5179</cp:revision>
  <cp:lastPrinted>2026-04-01T06:23:53Z</cp:lastPrinted>
  <dcterms:created xsi:type="dcterms:W3CDTF">2018-03-27T06:03:00Z</dcterms:created>
  <dcterms:modified xsi:type="dcterms:W3CDTF">2026-08-04T06:59:19Z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