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9471959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05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гроза, град. Ветер северо-западный 9-14, днем порывы 15-20 м/с. Температура воздуха ночью 17-19, днем 26-28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северо-западный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13-15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432423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29156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4477</cp:revision>
  <cp:lastPrinted>2021-07-01T03:56:27Z</cp:lastPrinted>
  <dcterms:created xsi:type="dcterms:W3CDTF">2018-03-27T06:03:00Z</dcterms:created>
  <dcterms:modified xsi:type="dcterms:W3CDTF">2026-08-04T09:08:03Z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