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8593455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216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366700"/>
            <a:ext cx="4336819" cy="170816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августа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августа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утром и днем дождь, гроза, град, шквал. Ветер юго-западный 9-14, днем порывы 15-20 м/с. Температура воздуха ночью 18-20, днем </a:t>
            </a:r>
            <a:r>
              <a:rPr lang="ru-RU" sz="1050">
                <a:latin typeface="Times New Roman" panose="02020603050405020304" pitchFamily="18" charset="0"/>
                <a:ea typeface="Times New Roman" panose="02020603050405020304" pitchFamily="18" charset="0"/>
              </a:rPr>
              <a:t>28-30 тепла.</a:t>
            </a:r>
            <a:endParaRPr lang="ru-RU" sz="10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975" algn="just">
              <a:spcAft>
                <a:spcPts val="0"/>
              </a:spcAft>
            </a:pPr>
            <a:endParaRPr lang="ru-RU" sz="10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06 августа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05 августа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06 августа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дождь, гроза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северо-западный 9-14, порывы 15-20 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18-20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403104"/>
              </p:ext>
            </p:extLst>
          </p:nvPr>
        </p:nvGraphicFramePr>
        <p:xfrm>
          <a:off x="5341458" y="3714952"/>
          <a:ext cx="4076038" cy="2359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97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3.388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60781</TotalTime>
  <Words>651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8287</cp:revision>
  <cp:lastPrinted>2025-08-12T06:13:34Z</cp:lastPrinted>
  <dcterms:created xsi:type="dcterms:W3CDTF">2018-03-27T06:03:00Z</dcterms:created>
  <dcterms:modified xsi:type="dcterms:W3CDTF">2026-08-04T06:29:44Z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