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6" d="100"/>
          <a:sy n="86" d="100"/>
        </p:scale>
        <p:origin x="108" y="60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04 </a:t>
            </a:r>
            <a:r>
              <a:rPr lang="ru-RU" altLang="ru-RU" sz="1100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Переменная </a:t>
            </a:r>
            <a:r>
              <a:rPr lang="ru-RU" sz="1100" dirty="0">
                <a:solidFill>
                  <a:schemeClr val="bg2">
                    <a:lumMod val="10000"/>
                  </a:schemeClr>
                </a:solidFill>
              </a:rPr>
              <a:t>облачность, </a:t>
            </a:r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кратковременный </a:t>
            </a:r>
            <a:r>
              <a:rPr lang="ru-RU" sz="1100" dirty="0">
                <a:solidFill>
                  <a:schemeClr val="bg2">
                    <a:lumMod val="10000"/>
                  </a:schemeClr>
                </a:solidFill>
              </a:rPr>
              <a:t>дождь, гроза. Ветер </a:t>
            </a:r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юго-западный </a:t>
            </a:r>
            <a:r>
              <a:rPr lang="ru-RU" sz="1100" dirty="0">
                <a:solidFill>
                  <a:schemeClr val="bg2">
                    <a:lumMod val="10000"/>
                  </a:schemeClr>
                </a:solidFill>
              </a:rPr>
              <a:t>3-8, временами порывы </a:t>
            </a:r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15 </a:t>
            </a:r>
            <a:r>
              <a:rPr lang="ru-RU" sz="1100" dirty="0">
                <a:solidFill>
                  <a:schemeClr val="bg2">
                    <a:lumMod val="10000"/>
                  </a:schemeClr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17-19, </a:t>
            </a:r>
            <a:r>
              <a:rPr lang="ru-RU" sz="1100" dirty="0">
                <a:solidFill>
                  <a:schemeClr val="bg2">
                    <a:lumMod val="10000"/>
                  </a:schemeClr>
                </a:solidFill>
              </a:rPr>
              <a:t>днем </a:t>
            </a:r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27-29 </a:t>
            </a:r>
            <a:r>
              <a:rPr lang="ru-RU" sz="1100" dirty="0">
                <a:solidFill>
                  <a:schemeClr val="bg2">
                    <a:lumMod val="10000"/>
                  </a:schemeClr>
                </a:solidFill>
              </a:rPr>
              <a:t>тепла. </a:t>
            </a:r>
            <a:endParaRPr lang="ru-RU" sz="11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bg2">
                    <a:lumMod val="10000"/>
                  </a:schemeClr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кратковременный </a:t>
            </a:r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дождь, гроза</a:t>
            </a:r>
            <a:r>
              <a:rPr lang="kk-KZ" sz="1100" dirty="0" smtClean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ru-RU" sz="1100" dirty="0">
                <a:solidFill>
                  <a:schemeClr val="bg2">
                    <a:lumMod val="10000"/>
                  </a:schemeClr>
                </a:solidFill>
              </a:rPr>
              <a:t>Ветер </a:t>
            </a:r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юго-западный </a:t>
            </a:r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3</a:t>
            </a:r>
            <a:r>
              <a:rPr lang="kk-KZ" sz="1100" dirty="0" smtClean="0">
                <a:solidFill>
                  <a:schemeClr val="bg2">
                    <a:lumMod val="10000"/>
                  </a:schemeClr>
                </a:solidFill>
              </a:rPr>
              <a:t>-8, </a:t>
            </a:r>
            <a:r>
              <a:rPr lang="kk-KZ" sz="1100" dirty="0" smtClean="0">
                <a:solidFill>
                  <a:schemeClr val="bg2">
                    <a:lumMod val="10000"/>
                  </a:schemeClr>
                </a:solidFill>
              </a:rPr>
              <a:t>порывы </a:t>
            </a:r>
            <a:r>
              <a:rPr lang="kk-KZ" sz="1100" dirty="0" smtClean="0">
                <a:solidFill>
                  <a:schemeClr val="bg2">
                    <a:lumMod val="10000"/>
                  </a:schemeClr>
                </a:solidFill>
              </a:rPr>
              <a:t>13 </a:t>
            </a:r>
            <a:r>
              <a:rPr lang="ru-RU" sz="1100" dirty="0">
                <a:solidFill>
                  <a:schemeClr val="bg2">
                    <a:lumMod val="10000"/>
                  </a:schemeClr>
                </a:solidFill>
              </a:rPr>
              <a:t>м/с. Температура </a:t>
            </a:r>
            <a:r>
              <a:rPr lang="ru-RU" sz="1100" dirty="0" smtClean="0">
                <a:solidFill>
                  <a:schemeClr val="bg2">
                    <a:lumMod val="10000"/>
                  </a:schemeClr>
                </a:solidFill>
              </a:rPr>
              <a:t>воздуха 15-17 тепла</a:t>
            </a:r>
            <a:r>
              <a:rPr lang="ru-RU" sz="1100" dirty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895033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bg2">
                    <a:lumMod val="10000"/>
                  </a:schemeClr>
                </a:solidFill>
                <a:cs typeface="Times New Roman" pitchFamily="18" charset="0"/>
                <a:sym typeface="+mn-ea"/>
              </a:rPr>
              <a:t>урове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30483</TotalTime>
  <Words>789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7511</cp:revision>
  <cp:lastPrinted>2021-07-01T09:11:30Z</cp:lastPrinted>
  <dcterms:created xsi:type="dcterms:W3CDTF">2018-03-27T06:03:00Z</dcterms:created>
  <dcterms:modified xsi:type="dcterms:W3CDTF">2026-08-04T06:27:55Z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