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8330470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82387496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северо-западный 8-13, ночью порывы 15-20 м/с. Температура воздуха ночью 19-21, днем 32-34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06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14498</TotalTime>
  <Words>554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4182</cp:revision>
  <cp:lastPrinted>2021-07-01T03:56:27Z</cp:lastPrinted>
  <dcterms:created xsi:type="dcterms:W3CDTF">2018-03-27T06:03:00Z</dcterms:created>
  <dcterms:modified xsi:type="dcterms:W3CDTF">2026-08-04T06:48:23Z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