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832424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№215</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1950423"/>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751080">
                  <a:extLst>
                    <a:ext uri="{9D8B030D-6E8A-4147-A177-3AD203B41FA5}">
                      <a16:colId xmlns:a16="http://schemas.microsoft.com/office/drawing/2014/main" val="1276116030"/>
                    </a:ext>
                  </a:extLst>
                </a:gridCol>
                <a:gridCol w="1584176">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76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0,151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1015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0,203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0,127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0,063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28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0,142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04 тамызға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03 тамыз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04 тамыз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indent="108000" algn="just"/>
            <a:r>
              <a:rPr lang="kk-KZ" sz="1100" dirty="0">
                <a:solidFill>
                  <a:srgbClr val="000000"/>
                </a:solidFill>
                <a:latin typeface="Times New Roman"/>
              </a:rPr>
              <a:t>Көшпелі бұлтты, жауын-шашынсыз. Жел солтүстік-батыстан, солтүстіктен соғады, күші 9-14 м/с. Ауа температурасы түнде 18-20, күндіз 30-32 градус жылы.</a:t>
            </a:r>
          </a:p>
          <a:p>
            <a:pPr lvl="0" indent="108000" algn="just"/>
            <a:endParaRPr lang="kk-KZ" sz="1100" b="1" dirty="0">
              <a:solidFill>
                <a:srgbClr val="000000"/>
              </a:solidFill>
              <a:latin typeface="Times New Roman" pitchFamily="18" charset="0"/>
              <a:cs typeface="Times New Roman" pitchFamily="18" charset="0"/>
              <a:sym typeface="+mn-ea"/>
            </a:endParaRPr>
          </a:p>
          <a:p>
            <a:pPr lvl="0" algn="ctr"/>
            <a:r>
              <a:rPr lang="kk-KZ" sz="1100" b="1" dirty="0">
                <a:solidFill>
                  <a:srgbClr val="000000"/>
                </a:solidFill>
                <a:latin typeface="Times New Roman" pitchFamily="18" charset="0"/>
                <a:cs typeface="Times New Roman" pitchFamily="18" charset="0"/>
                <a:sym typeface="+mn-ea"/>
              </a:rPr>
              <a:t>Түнде 05 тамызға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a:solidFill>
                  <a:srgbClr val="000000"/>
                </a:solidFill>
                <a:latin typeface="Times New Roman" panose="02020603050405020304" pitchFamily="18" charset="0"/>
                <a:cs typeface="Times New Roman" panose="02020603050405020304" pitchFamily="18" charset="0"/>
                <a:sym typeface="+mn-ea"/>
              </a:rPr>
              <a:t>04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05 </a:t>
            </a:r>
            <a:r>
              <a:rPr lang="ru-RU" sz="1100" b="1" dirty="0" err="1">
                <a:solidFill>
                  <a:srgbClr val="000000"/>
                </a:solidFill>
                <a:latin typeface="Times New Roman" panose="02020603050405020304" pitchFamily="18" charset="0"/>
                <a:cs typeface="Times New Roman" panose="02020603050405020304" pitchFamily="18" charset="0"/>
                <a:sym typeface="+mn-ea"/>
              </a:rPr>
              <a:t>тамыз</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жауын-шашынсыз. Жел солтүстіктен соғады, күші </a:t>
            </a:r>
            <a:r>
              <a:rPr lang="en-US" sz="1100" dirty="0">
                <a:solidFill>
                  <a:srgbClr val="000000"/>
                </a:solidFill>
                <a:latin typeface="Times New Roman"/>
              </a:rPr>
              <a:t>                </a:t>
            </a:r>
            <a:r>
              <a:rPr lang="kk-KZ" sz="1100" dirty="0">
                <a:solidFill>
                  <a:srgbClr val="000000"/>
                </a:solidFill>
                <a:latin typeface="Times New Roman"/>
              </a:rPr>
              <a:t>5-10 м/с. Ауа температурасы 18-20 градус жылы.</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04 тамыз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a:solidFill>
                  <a:srgbClr val="000000"/>
                </a:solidFill>
                <a:latin typeface="Times New Roman" panose="02020603050405020304" pitchFamily="18" charset="0"/>
                <a:cs typeface="Times New Roman" panose="02020603050405020304" pitchFamily="18" charset="0"/>
                <a:sym typeface="+mn-ea"/>
              </a:rPr>
              <a:t>05 тамыз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772416"/>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43672</TotalTime>
  <Words>597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7874</cp:revision>
  <cp:lastPrinted>2021-07-01T03:56:27Z</cp:lastPrinted>
  <dcterms:created xsi:type="dcterms:W3CDTF">2018-03-27T06:03:00Z</dcterms:created>
  <dcterms:modified xsi:type="dcterms:W3CDTF">2026-08-03T06:19:40Z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