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397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№167</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тамызға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125525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 қаласы бойынша</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03 тамыздан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күндіз жаңбыр, найзағай. Солтүстік-батыстан жел соғады, күші 8-13, күндіз екпіні 15-20 м/с. Ауа температурасы түнде 23-25, күндіз 34-36 градус жылы.</a:t>
            </a: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тамызға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05</a:t>
            </a:r>
            <a:r>
              <a:rPr lang="kk-KZ" altLang="ru-RU" sz="1200" b="1" dirty="0">
                <a:latin typeface="Times New Roman" pitchFamily="18" charset="0"/>
                <a:cs typeface="Times New Roman" pitchFamily="18" charset="0"/>
              </a:rPr>
              <a:t> тамызға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8-13 м/с</a:t>
            </a:r>
            <a:r>
              <a:rPr lang="kk-KZ" sz="1100" dirty="0">
                <a:latin typeface="Times New Roman" pitchFamily="18" charset="0"/>
                <a:cs typeface="Times New Roman" pitchFamily="18" charset="0"/>
              </a:rPr>
              <a:t>. Ауа температурасы 22-24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dirty="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14358</TotalTime>
  <Words>565</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4274</cp:revision>
  <cp:lastPrinted>2021-07-01T03:56:27Z</cp:lastPrinted>
  <dcterms:created xsi:type="dcterms:W3CDTF">2018-03-27T06:03:00Z</dcterms:created>
  <dcterms:modified xsi:type="dcterms:W3CDTF">2026-08-03T09:49:11Z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