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156803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03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 найзағай күтіледі. Оңтүстік-батыстан соғатын жел солтүстік-батысқа ауысады, күші  9-14, күндіз екпіні 15 м/с. Ауа температурасы түнде 15-17, күндіз 26-28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жаңбыр жауады. Батыстан жел соғады, күші 5-10 м/с. Ауа температурасы 17-19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39684108"/>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22866</TotalTime>
  <Words>585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4393</cp:revision>
  <cp:lastPrinted>2021-07-01T07:38:07Z</cp:lastPrinted>
  <dcterms:created xsi:type="dcterms:W3CDTF">2018-03-27T06:03:00Z</dcterms:created>
  <dcterms:modified xsi:type="dcterms:W3CDTF">2026-08-03T08:14:50Z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