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1186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ңтүстік-батыстан соғады, күші 5-10,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a:t>
            </a:r>
            <a:r>
              <a:rPr lang="kk-KZ" sz="1200">
                <a:latin typeface="Times New Roman" panose="02020603050405020304" pitchFamily="18" charset="0"/>
                <a:ea typeface="Times New Roman" panose="02020603050405020304" pitchFamily="18" charset="0"/>
              </a:rPr>
              <a:t>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855408578"/>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21249</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4562</cp:revision>
  <cp:lastPrinted>2021-07-01T03:56:27Z</cp:lastPrinted>
  <dcterms:created xsi:type="dcterms:W3CDTF">2018-03-27T06:03:00Z</dcterms:created>
  <dcterms:modified xsi:type="dcterms:W3CDTF">2026-08-03T08:43:19Z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