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120" d="100"/>
          <a:sy n="120" d="100"/>
        </p:scale>
        <p:origin x="2150" y="86"/>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2275149"/>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03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03</a:t>
            </a:r>
            <a:r>
              <a:rPr lang="kk-KZ" sz="1050" b="1" kern="1400" dirty="0">
                <a:latin typeface="Times New Roman" panose="02020603050405020304" pitchFamily="18" charset="0"/>
                <a:cs typeface="Times New Roman" panose="02020603050405020304" pitchFamily="18" charset="0"/>
              </a:rPr>
              <a:t> тамыз</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96767652"/>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664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1.327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4813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0.963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0.577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42263"/>
            <a:ext cx="4257035" cy="1869743"/>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dirty="0">
                <a:latin typeface="Times New Roman" panose="02020603050405020304" pitchFamily="18" charset="0"/>
                <a:cs typeface="Times New Roman" panose="02020603050405020304" pitchFamily="18" charset="0"/>
              </a:rPr>
              <a:t>04</a:t>
            </a:r>
            <a:r>
              <a:rPr lang="kk-KZ" sz="1050" b="1" kern="1400" dirty="0">
                <a:latin typeface="Times New Roman" panose="02020603050405020304" pitchFamily="18" charset="0"/>
                <a:cs typeface="Times New Roman" panose="02020603050405020304" pitchFamily="18" charset="0"/>
              </a:rPr>
              <a:t> тамызға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03 тамыз</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04</a:t>
            </a:r>
            <a:r>
              <a:rPr lang="kk-KZ" sz="1050" b="1" kern="1400" dirty="0">
                <a:latin typeface="Times New Roman" panose="02020603050405020304" pitchFamily="18" charset="0"/>
                <a:cs typeface="Times New Roman" panose="02020603050405020304" pitchFamily="18" charset="0"/>
              </a:rPr>
              <a:t> тамыз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050" dirty="0">
                <a:latin typeface="Times New Roman" panose="02020603050405020304" pitchFamily="18" charset="0"/>
                <a:cs typeface="Times New Roman" panose="02020603050405020304" pitchFamily="18" charset="0"/>
              </a:rPr>
              <a:t>Көшпелі бұлтты, күндіз жаңбыр, найзағай, бұршақ, дауыл. О  Оңтүстік-батыстан жел соғады, күші 9-14, күндіз екпіні 15-20 м/с. Ауа температурасы түнде 17-19, күндіз 30-32 градус жылы.</a:t>
            </a:r>
          </a:p>
          <a:p>
            <a:pPr indent="176213" algn="just"/>
            <a:endParaRPr lang="ru-RU" sz="1050" dirty="0">
              <a:latin typeface="Times New Roman" panose="02020603050405020304" pitchFamily="18" charset="0"/>
              <a:cs typeface="Times New Roman" panose="02020603050405020304" pitchFamily="18" charset="0"/>
            </a:endParaRPr>
          </a:p>
          <a:p>
            <a:pPr algn="ctr"/>
            <a:r>
              <a:rPr lang="kk-KZ" sz="1050" b="1" dirty="0">
                <a:latin typeface="Times New Roman" panose="02020603050405020304" pitchFamily="18" charset="0"/>
                <a:cs typeface="Times New Roman" panose="02020603050405020304" pitchFamily="18" charset="0"/>
              </a:rPr>
              <a:t>Түнде 05</a:t>
            </a:r>
            <a:r>
              <a:rPr lang="kk-KZ" sz="1050" b="1" kern="1400" dirty="0">
                <a:latin typeface="Times New Roman" panose="02020603050405020304" pitchFamily="18" charset="0"/>
                <a:cs typeface="Times New Roman" panose="02020603050405020304" pitchFamily="18" charset="0"/>
              </a:rPr>
              <a:t> тамызға </a:t>
            </a:r>
            <a:r>
              <a:rPr lang="kk-KZ" sz="1050" b="1" dirty="0">
                <a:latin typeface="Times New Roman" panose="02020603050405020304" pitchFamily="18" charset="0"/>
                <a:cs typeface="Times New Roman" panose="02020603050405020304" pitchFamily="18" charset="0"/>
              </a:rPr>
              <a:t>ауа-райы болжамы</a:t>
            </a:r>
          </a:p>
          <a:p>
            <a:pPr algn="ctr"/>
            <a:r>
              <a:rPr lang="kk-KZ" sz="1050" b="1" kern="1400" dirty="0">
                <a:latin typeface="Times New Roman" panose="02020603050405020304" pitchFamily="18" charset="0"/>
                <a:cs typeface="Times New Roman" panose="02020603050405020304" pitchFamily="18" charset="0"/>
              </a:rPr>
              <a:t>04 тамыз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 05 тамыз</a:t>
            </a:r>
            <a:r>
              <a:rPr lang="kk-KZ" sz="1050" b="1" dirty="0">
                <a:latin typeface="Times New Roman" panose="02020603050405020304" pitchFamily="18" charset="0"/>
                <a:cs typeface="Times New Roman" panose="02020603050405020304" pitchFamily="18" charset="0"/>
              </a:rPr>
              <a:t> сағ</a:t>
            </a:r>
            <a:r>
              <a:rPr lang="ru-RU" sz="1050" b="1" dirty="0">
                <a:latin typeface="Times New Roman" panose="02020603050405020304" pitchFamily="18" charset="0"/>
                <a:cs typeface="Times New Roman" panose="02020603050405020304" pitchFamily="18" charset="0"/>
              </a:rPr>
              <a:t>. 08.00-ге дейін </a:t>
            </a:r>
          </a:p>
          <a:p>
            <a:pPr indent="176213" algn="just"/>
            <a:r>
              <a:rPr lang="kk-KZ" sz="1050" dirty="0">
                <a:latin typeface="Times New Roman" panose="02020603050405020304" pitchFamily="18" charset="0"/>
                <a:cs typeface="Times New Roman" panose="02020603050405020304" pitchFamily="18" charset="0"/>
              </a:rPr>
              <a:t>Көшпелі бұлтты, жаңбыр, найзағай. Оңтүстік-батыстан </a:t>
            </a:r>
            <a:r>
              <a:rPr lang="ru-RU" sz="1050" dirty="0">
                <a:latin typeface="Times New Roman" panose="02020603050405020304" pitchFamily="18" charset="0"/>
                <a:cs typeface="Times New Roman" panose="02020603050405020304" pitchFamily="18" charset="0"/>
              </a:rPr>
              <a:t>жел</a:t>
            </a:r>
            <a:r>
              <a:rPr lang="kk-KZ" sz="1050" dirty="0">
                <a:latin typeface="Times New Roman" panose="02020603050405020304" pitchFamily="18" charset="0"/>
                <a:cs typeface="Times New Roman" panose="02020603050405020304" pitchFamily="18" charset="0"/>
              </a:rPr>
              <a:t> соғады, күші 7-12</a:t>
            </a:r>
            <a:r>
              <a:rPr lang="ru-RU" sz="1050" dirty="0">
                <a:latin typeface="Times New Roman" panose="02020603050405020304" pitchFamily="18" charset="0"/>
                <a:cs typeface="Times New Roman" panose="02020603050405020304" pitchFamily="18" charset="0"/>
              </a:rPr>
              <a:t> м/с</a:t>
            </a:r>
            <a:r>
              <a:rPr lang="kk-KZ" sz="1050" dirty="0">
                <a:latin typeface="Times New Roman" panose="02020603050405020304" pitchFamily="18" charset="0"/>
                <a:cs typeface="Times New Roman" panose="02020603050405020304" pitchFamily="18" charset="0"/>
              </a:rPr>
              <a:t>. Ауа </a:t>
            </a:r>
            <a:r>
              <a:rPr lang="kk-KZ" sz="1050">
                <a:latin typeface="Times New Roman" panose="02020603050405020304" pitchFamily="18" charset="0"/>
                <a:cs typeface="Times New Roman" panose="02020603050405020304" pitchFamily="18" charset="0"/>
              </a:rPr>
              <a:t>температурасы 17-19 </a:t>
            </a:r>
            <a:r>
              <a:rPr lang="kk-KZ" sz="1050" dirty="0">
                <a:latin typeface="Times New Roman" panose="02020603050405020304" pitchFamily="18" charset="0"/>
                <a:cs typeface="Times New Roman" panose="02020603050405020304" pitchFamily="18" charset="0"/>
              </a:rPr>
              <a:t>градус жылы.</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386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050" dirty="0">
                <a:solidFill>
                  <a:schemeClr val="tx1"/>
                </a:solidFill>
                <a:latin typeface="Times New Roman" panose="02020603050405020304" pitchFamily="18" charset="0"/>
                <a:cs typeface="Times New Roman" pitchFamily="18" charset="0"/>
              </a:rPr>
              <a:t>заттардың</a:t>
            </a:r>
            <a:r>
              <a:rPr lang="ru-RU" sz="105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05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a:t>
            </a:r>
            <a:r>
              <a:rPr lang="kk-KZ"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56627</TotalTime>
  <Words>611</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7898</cp:revision>
  <cp:lastPrinted>2025-07-15T07:11:11Z</cp:lastPrinted>
  <dcterms:created xsi:type="dcterms:W3CDTF">2018-03-27T06:03:00Z</dcterms:created>
  <dcterms:modified xsi:type="dcterms:W3CDTF">2026-08-03T07:06:03Z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