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6" d="100"/>
          <a:sy n="116" d="100"/>
        </p:scale>
        <p:origin x="228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5051491"/>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a:t>
                      </a:r>
                      <a:r>
                        <a:rPr lang="kk-KZ" altLang="x-none" sz="1600" b="1" i="1" dirty="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0</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3</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a:latin typeface="Times New Roman" panose="02020603050405020304" pitchFamily="18" charset="0"/>
                <a:cs typeface="Times New Roman" panose="02020603050405020304" pitchFamily="18" charset="0"/>
              </a:rPr>
              <a:t>04 тамызға а</a:t>
            </a:r>
            <a:r>
              <a:rPr lang="kk-KZ" altLang="ru-RU" sz="1200" b="1" dirty="0">
                <a:latin typeface="Times New Roman" pitchFamily="18" charset="0"/>
                <a:cs typeface="Times New Roman" pitchFamily="18" charset="0"/>
              </a:rPr>
              <a:t>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2026 ж. 03</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тамыз</a:t>
            </a:r>
            <a:r>
              <a:rPr lang="ru-RU" sz="1200" b="1" dirty="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a:t>
            </a:r>
            <a:r>
              <a:rPr lang="ru-RU" sz="1200" b="1" dirty="0">
                <a:latin typeface="Times New Roman" panose="02020603050405020304" pitchFamily="18" charset="0"/>
                <a:cs typeface="Times New Roman" panose="02020603050405020304" pitchFamily="18" charset="0"/>
              </a:rPr>
              <a:t> 04</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6-11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29-31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altLang="ru-RU" sz="1200" b="1" dirty="0">
              <a:latin typeface="Times New Roman" panose="02020603050405020304" pitchFamily="18" charset="0"/>
              <a:cs typeface="Times New Roman" panose="02020603050405020304" pitchFamily="18" charset="0"/>
              <a:sym typeface="+mn-ea"/>
            </a:endParaRPr>
          </a:p>
          <a:p>
            <a:pPr algn="ctr"/>
            <a:endParaRPr lang="kk-KZ" altLang="ru-RU" sz="1200" b="1" dirty="0">
              <a:latin typeface="Times New Roman" panose="02020603050405020304" pitchFamily="18" charset="0"/>
              <a:cs typeface="Times New Roman" panose="02020603050405020304" pitchFamily="18" charset="0"/>
              <a:sym typeface="+mn-ea"/>
            </a:endParaRPr>
          </a:p>
          <a:p>
            <a:pPr algn="ctr"/>
            <a:r>
              <a:rPr lang="kk-KZ" altLang="ru-RU" sz="1200" b="1" dirty="0">
                <a:latin typeface="Times New Roman" panose="02020603050405020304" pitchFamily="18" charset="0"/>
                <a:cs typeface="Times New Roman" panose="02020603050405020304" pitchFamily="18" charset="0"/>
                <a:sym typeface="+mn-ea"/>
              </a:rPr>
              <a:t>05 тамызға түнге ауа-райы болжамы</a:t>
            </a:r>
            <a:endParaRPr lang="kk-KZ"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2026 ж. 04 </a:t>
            </a:r>
            <a:r>
              <a:rPr lang="ru-RU" sz="1200" b="1" dirty="0" err="1">
                <a:solidFill>
                  <a:srgbClr val="000000"/>
                </a:solidFill>
                <a:latin typeface="Times New Roman" pitchFamily="18" charset="0"/>
                <a:cs typeface="Times New Roman"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latin typeface="Times New Roman" panose="02020603050405020304" pitchFamily="18" charset="0"/>
                <a:cs typeface="Times New Roman" panose="02020603050405020304" pitchFamily="18" charset="0"/>
              </a:rPr>
              <a:t> 05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a:latin typeface="Times New Roman" panose="02020603050405020304" pitchFamily="18" charset="0"/>
                <a:cs typeface="Times New Roman" panose="02020603050405020304" pitchFamily="18" charset="0"/>
              </a:rPr>
              <a:t>Ашық</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Солтүстік-батыстан </a:t>
            </a:r>
            <a:r>
              <a:rPr lang="kk-KZ" sz="1200" dirty="0">
                <a:latin typeface="Times New Roman" panose="02020603050405020304" pitchFamily="18" charset="0"/>
                <a:cs typeface="Times New Roman" panose="02020603050405020304" pitchFamily="18" charset="0"/>
                <a:sym typeface="+mn-ea"/>
              </a:rPr>
              <a:t>жел соғады,</a:t>
            </a:r>
            <a:r>
              <a:rPr lang="kk-KZ" sz="1200" dirty="0">
                <a:latin typeface="Times New Roman" panose="02020603050405020304" pitchFamily="18" charset="0"/>
                <a:cs typeface="Times New Roman" panose="02020603050405020304" pitchFamily="18" charset="0"/>
              </a:rPr>
              <a:t> күші 0-5 м/с. Ауа температурасы 15-17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1566425"/>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val="3583770891"/>
                    </a:ext>
                  </a:extLst>
                </a:gridCol>
                <a:gridCol w="1425868">
                  <a:extLst>
                    <a:ext uri="{9D8B030D-6E8A-4147-A177-3AD203B41FA5}">
                      <a16:colId xmlns:a16="http://schemas.microsoft.com/office/drawing/2014/main" val="1276116030"/>
                    </a:ext>
                  </a:extLst>
                </a:gridCol>
                <a:gridCol w="1353860">
                  <a:extLst>
                    <a:ext uri="{9D8B030D-6E8A-4147-A177-3AD203B41FA5}">
                      <a16:colId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a:solidFill>
                            <a:schemeClr val="tx1"/>
                          </a:solidFill>
                          <a:latin typeface="Times New Roman" panose="02020603050405020304" pitchFamily="18" charset="0"/>
                          <a:cs typeface="Times New Roman" panose="02020603050405020304" pitchFamily="18" charset="0"/>
                        </a:rPr>
                        <a:t>Күкірсутек</a:t>
                      </a:r>
                      <a:r>
                        <a:rPr lang="kk-KZ" sz="1100" baseline="0" dirty="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387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909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3</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928" y="227612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05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жиналуына</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көтеріңкі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Жан</a:t>
            </a:r>
            <a:r>
              <a:rPr lang="kk-KZ" altLang="ru-RU" sz="1200" dirty="0">
                <a:latin typeface="Times New Roman" panose="02020603050405020304" pitchFamily="18" charset="0"/>
                <a:cs typeface="Times New Roman" panose="02020603050405020304" pitchFamily="18" charset="0"/>
              </a:rPr>
              <a:t>қ</a:t>
            </a:r>
            <a:r>
              <a:rPr lang="ru-RU" altLang="ru-RU" sz="1200" dirty="0" err="1">
                <a:latin typeface="Times New Roman" panose="02020603050405020304" pitchFamily="18" charset="0"/>
                <a:cs typeface="Times New Roman" panose="02020603050405020304" pitchFamily="18" charset="0"/>
              </a:rPr>
              <a:t>ожа</a:t>
            </a:r>
            <a:r>
              <a:rPr lang="ru-RU" altLang="ru-RU" sz="1200" dirty="0">
                <a:latin typeface="Times New Roman" panose="02020603050405020304" pitchFamily="18" charset="0"/>
                <a:cs typeface="Times New Roman" panose="02020603050405020304" pitchFamily="18" charset="0"/>
              </a:rPr>
              <a:t> батыр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89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Тілеубергенова А.А./Сұлтанова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49867</TotalTime>
  <Words>631</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7155</cp:revision>
  <cp:lastPrinted>2021-07-01T07:38:07Z</cp:lastPrinted>
  <dcterms:created xsi:type="dcterms:W3CDTF">2018-03-27T06:03:00Z</dcterms:created>
  <dcterms:modified xsi:type="dcterms:W3CDTF">2026-08-03T08:17:37Z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