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009489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215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81513" y="114301"/>
            <a:ext cx="4893553"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04 тамызға </a:t>
            </a:r>
          </a:p>
          <a:p>
            <a:r>
              <a:rPr lang="kk-KZ" altLang="ru-RU" sz="1200" b="1" dirty="0">
                <a:solidFill>
                  <a:prstClr val="black"/>
                </a:solidFill>
                <a:latin typeface="Times New Roman" panose="02020603050405020304" pitchFamily="18" charset="0"/>
                <a:cs typeface="Times New Roman" panose="02020603050405020304" pitchFamily="18" charset="0"/>
              </a:rPr>
              <a:t>03 тамыз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04 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a:t>
            </a:r>
            <a:r>
              <a:rPr lang="kk-KZ" sz="1200">
                <a:latin typeface="Times New Roman" panose="02020603050405020304" pitchFamily="18" charset="0"/>
                <a:ea typeface="Times New Roman" panose="02020603050405020304" pitchFamily="18" charset="0"/>
              </a:rPr>
              <a:t>, н</a:t>
            </a:r>
            <a:r>
              <a:rPr lang="kk-KZ" sz="120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a:solidFill>
                  <a:srgbClr val="000000"/>
                </a:solidFill>
                <a:latin typeface="Times New Roman" panose="02020603050405020304" pitchFamily="18" charset="0"/>
                <a:ea typeface="Times New Roman" panose="02020603050405020304" pitchFamily="18" charset="0"/>
              </a:rPr>
              <a:t>күндіз бұршақ.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солтүстіктен жел соғады, күші 9-14, екпіні </a:t>
            </a:r>
            <a:r>
              <a:rPr lang="ru-RU" sz="1200" dirty="0">
                <a:latin typeface="Times New Roman" panose="02020603050405020304" pitchFamily="18" charset="0"/>
                <a:cs typeface="Times New Roman" panose="02020603050405020304" pitchFamily="18" charset="0"/>
              </a:rPr>
              <a:t>күндіз 15-20 </a:t>
            </a:r>
            <a:r>
              <a:rPr lang="ru-RU" sz="1200" dirty="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14-16, күндіз 24-26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05 тамызға </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04 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05 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н</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14-16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538145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03 тамыз</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extLst>
                    <a:ext uri="{9D8B030D-6E8A-4147-A177-3AD203B41FA5}">
                      <a16:colId xmlns:a16="http://schemas.microsoft.com/office/drawing/2014/main" val="20000"/>
                    </a:ext>
                  </a:extLst>
                </a:gridCol>
                <a:gridCol w="154681">
                  <a:extLst>
                    <a:ext uri="{9D8B030D-6E8A-4147-A177-3AD203B41FA5}">
                      <a16:colId xmlns:a16="http://schemas.microsoft.com/office/drawing/2014/main" val="20001"/>
                    </a:ext>
                  </a:extLst>
                </a:gridCol>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5"/>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6"/>
                  </a:ext>
                </a:extLst>
              </a:tr>
            </a:tbl>
          </a:graphicData>
        </a:graphic>
      </p:graphicFrame>
      <p:sp>
        <p:nvSpPr>
          <p:cNvPr id="15" name="TextBox 13"/>
          <p:cNvSpPr txBox="1"/>
          <p:nvPr/>
        </p:nvSpPr>
        <p:spPr>
          <a:xfrm>
            <a:off x="4906944" y="3284984"/>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a:solidFill>
                  <a:srgbClr val="000000"/>
                </a:solidFill>
                <a:latin typeface="Times New Roman" panose="02020603050405020304" pitchFamily="18" charset="0"/>
                <a:cs typeface="Times New Roman" panose="02020603050405020304" pitchFamily="18" charset="0"/>
              </a:rPr>
              <a:t>Маркевич </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33068</TotalTime>
  <Words>616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5952</cp:revision>
  <cp:lastPrinted>2021-07-01T07:38:07Z</cp:lastPrinted>
  <dcterms:created xsi:type="dcterms:W3CDTF">2018-03-27T06:03:00Z</dcterms:created>
  <dcterms:modified xsi:type="dcterms:W3CDTF">2026-08-03T08:16:29Z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