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50839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a:t>
            </a:r>
            <a:r>
              <a:rPr lang="kk-KZ" sz="1200" dirty="0">
                <a:effectLst/>
                <a:latin typeface="Times New Roman" panose="02020603050405020304" pitchFamily="18" charset="0"/>
                <a:ea typeface="Times New Roman" panose="02020603050405020304" pitchFamily="18" charset="0"/>
              </a:rPr>
              <a:t>ел оңтүстік-батыстан соғады, күші </a:t>
            </a:r>
            <a:r>
              <a:rPr lang="kk-KZ" sz="1200" dirty="0">
                <a:latin typeface="Times New Roman" panose="02020603050405020304" pitchFamily="18" charset="0"/>
                <a:ea typeface="Times New Roman" panose="02020603050405020304" pitchFamily="18" charset="0"/>
              </a:rPr>
              <a:t>5-10, күндіз екпіні 15-20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оңтүстік-бат</a:t>
            </a:r>
            <a:r>
              <a:rPr lang="kk-KZ" sz="1200" dirty="0">
                <a:latin typeface="Times New Roman" panose="02020603050405020304" pitchFamily="18" charset="0"/>
                <a:ea typeface="Times New Roman" panose="02020603050405020304" pitchFamily="18" charset="0"/>
              </a:rPr>
              <a:t>ыстан </a:t>
            </a:r>
            <a:r>
              <a:rPr lang="kk-KZ" sz="1200" dirty="0">
                <a:solidFill>
                  <a:prstClr val="black"/>
                </a:solidFill>
                <a:latin typeface="Times New Roman" pitchFamily="18" charset="0"/>
                <a:cs typeface="Times New Roman" pitchFamily="18" charset="0"/>
              </a:rPr>
              <a:t>соғады, күші 5-10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3023861144"/>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 name="TextBox 13">
            <a:extLst>
              <a:ext uri="{FF2B5EF4-FFF2-40B4-BE49-F238E27FC236}">
                <a16:creationId xmlns:a16="http://schemas.microsoft.com/office/drawing/2014/main" id="{CB633C95-6981-4513-CD46-70F52495DF0B}"/>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25925</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5031</cp:revision>
  <cp:lastPrinted>2021-07-01T03:56:27Z</cp:lastPrinted>
  <dcterms:created xsi:type="dcterms:W3CDTF">2018-03-27T06:03:00Z</dcterms:created>
  <dcterms:modified xsi:type="dcterms:W3CDTF">2026-08-03T08:43:04Z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