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6498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215</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тамызда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7026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03 тамыздан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тамызға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жаңбыр, найзағай. Солтүстік-батыстан жел соғады, күші 8-13, екпіні 15-20 м/с. Ауа температурасы түнде 21-23, күндіз 33-35 градус жылы.</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тамызға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8-13 м/с. Ауа </a:t>
            </a:r>
            <a:r>
              <a:rPr lang="kk-KZ" sz="1100">
                <a:latin typeface="Times New Roman" pitchFamily="18" charset="0"/>
                <a:cs typeface="Times New Roman" pitchFamily="18" charset="0"/>
              </a:rPr>
              <a:t>температурасы 19-21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a:t>
            </a:r>
            <a:r>
              <a:rPr lang="ru-RU" altLang="ru-RU" sz="1200">
                <a:solidFill>
                  <a:srgbClr val="000000"/>
                </a:solidFill>
                <a:latin typeface="Times New Roman" panose="02020603050405020304" pitchFamily="18" charset="0"/>
                <a:cs typeface="Times New Roman" panose="02020603050405020304" pitchFamily="18" charset="0"/>
              </a:rPr>
              <a:t>қ Самал-3</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dirty="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14394</TotalTime>
  <Words>594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4277</cp:revision>
  <cp:lastPrinted>2021-07-01T03:56:27Z</cp:lastPrinted>
  <dcterms:created xsi:type="dcterms:W3CDTF">2018-03-27T06:03:00Z</dcterms:created>
  <dcterms:modified xsi:type="dcterms:W3CDTF">2026-08-03T09:49:24Z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